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3E3CFD-6605-415F-AE14-B14BB718BF9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FAC3AFB-7937-42A2-8DF3-6DB806F637E0}">
      <dgm:prSet/>
      <dgm:spPr/>
      <dgm:t>
        <a:bodyPr/>
        <a:lstStyle/>
        <a:p>
          <a:pPr>
            <a:defRPr cap="all"/>
          </a:pPr>
          <a:r>
            <a:rPr lang="en-US"/>
            <a:t>Problem Definition</a:t>
          </a:r>
        </a:p>
      </dgm:t>
    </dgm:pt>
    <dgm:pt modelId="{9BE270BE-3606-4E30-8765-9E34FAFC8A29}" type="parTrans" cxnId="{77A59B6E-254C-408B-A47B-B1A94ABA277F}">
      <dgm:prSet/>
      <dgm:spPr/>
      <dgm:t>
        <a:bodyPr/>
        <a:lstStyle/>
        <a:p>
          <a:endParaRPr lang="en-US"/>
        </a:p>
      </dgm:t>
    </dgm:pt>
    <dgm:pt modelId="{446FDF94-D690-4470-980E-49346469FFC1}" type="sibTrans" cxnId="{77A59B6E-254C-408B-A47B-B1A94ABA277F}">
      <dgm:prSet/>
      <dgm:spPr/>
      <dgm:t>
        <a:bodyPr/>
        <a:lstStyle/>
        <a:p>
          <a:endParaRPr lang="en-US"/>
        </a:p>
      </dgm:t>
    </dgm:pt>
    <dgm:pt modelId="{74069304-7ABD-46D8-82E9-B69D4B9773AF}">
      <dgm:prSet/>
      <dgm:spPr/>
      <dgm:t>
        <a:bodyPr/>
        <a:lstStyle/>
        <a:p>
          <a:pPr>
            <a:defRPr cap="all"/>
          </a:pPr>
          <a:r>
            <a:rPr lang="en-US"/>
            <a:t>Analysis Focus Areas</a:t>
          </a:r>
        </a:p>
      </dgm:t>
    </dgm:pt>
    <dgm:pt modelId="{39BC8D8F-5026-4BE6-992E-51BC86285271}" type="parTrans" cxnId="{9E3F8BFC-3692-45CF-B204-BCB6B9BDBC24}">
      <dgm:prSet/>
      <dgm:spPr/>
      <dgm:t>
        <a:bodyPr/>
        <a:lstStyle/>
        <a:p>
          <a:endParaRPr lang="en-US"/>
        </a:p>
      </dgm:t>
    </dgm:pt>
    <dgm:pt modelId="{0CE11F85-5AB5-4574-AEC6-C322CFC686F1}" type="sibTrans" cxnId="{9E3F8BFC-3692-45CF-B204-BCB6B9BDBC24}">
      <dgm:prSet/>
      <dgm:spPr/>
      <dgm:t>
        <a:bodyPr/>
        <a:lstStyle/>
        <a:p>
          <a:endParaRPr lang="en-US"/>
        </a:p>
      </dgm:t>
    </dgm:pt>
    <dgm:pt modelId="{ADC19C55-ABFA-4B04-AF96-EB54CBBB1EE8}">
      <dgm:prSet/>
      <dgm:spPr/>
      <dgm:t>
        <a:bodyPr/>
        <a:lstStyle/>
        <a:p>
          <a:pPr>
            <a:defRPr cap="all"/>
          </a:pPr>
          <a:r>
            <a:rPr lang="en-US"/>
            <a:t>Key Facts &amp; Figures </a:t>
          </a:r>
        </a:p>
      </dgm:t>
    </dgm:pt>
    <dgm:pt modelId="{D22CB092-F76B-4B9F-9F0E-BE67140AC321}" type="parTrans" cxnId="{1D02BAB3-E3C2-40CC-B084-DA7C210844C0}">
      <dgm:prSet/>
      <dgm:spPr/>
      <dgm:t>
        <a:bodyPr/>
        <a:lstStyle/>
        <a:p>
          <a:endParaRPr lang="en-US"/>
        </a:p>
      </dgm:t>
    </dgm:pt>
    <dgm:pt modelId="{D38E8E34-6764-41DB-97D9-79883BA81BC0}" type="sibTrans" cxnId="{1D02BAB3-E3C2-40CC-B084-DA7C210844C0}">
      <dgm:prSet/>
      <dgm:spPr/>
      <dgm:t>
        <a:bodyPr/>
        <a:lstStyle/>
        <a:p>
          <a:endParaRPr lang="en-US"/>
        </a:p>
      </dgm:t>
    </dgm:pt>
    <dgm:pt modelId="{22C618F9-904F-46FD-B83B-4BC307402451}">
      <dgm:prSet/>
      <dgm:spPr/>
      <dgm:t>
        <a:bodyPr/>
        <a:lstStyle/>
        <a:p>
          <a:pPr>
            <a:defRPr cap="all"/>
          </a:pPr>
          <a:r>
            <a:rPr lang="en-US"/>
            <a:t>Future Recommendations</a:t>
          </a:r>
        </a:p>
      </dgm:t>
    </dgm:pt>
    <dgm:pt modelId="{31087CC6-65D8-4788-855C-B5113C0497FE}" type="parTrans" cxnId="{1E681A8C-53A2-4443-9BE1-ECB5710FA690}">
      <dgm:prSet/>
      <dgm:spPr/>
      <dgm:t>
        <a:bodyPr/>
        <a:lstStyle/>
        <a:p>
          <a:endParaRPr lang="en-US"/>
        </a:p>
      </dgm:t>
    </dgm:pt>
    <dgm:pt modelId="{E866F23E-118C-4D15-B3B7-AA4DCD2B8CCF}" type="sibTrans" cxnId="{1E681A8C-53A2-4443-9BE1-ECB5710FA690}">
      <dgm:prSet/>
      <dgm:spPr/>
      <dgm:t>
        <a:bodyPr/>
        <a:lstStyle/>
        <a:p>
          <a:endParaRPr lang="en-US"/>
        </a:p>
      </dgm:t>
    </dgm:pt>
    <dgm:pt modelId="{87C8BCB9-D5D8-49AE-9EA1-BFD13E27D2F1}" type="pres">
      <dgm:prSet presAssocID="{933E3CFD-6605-415F-AE14-B14BB718BF95}" presName="root" presStyleCnt="0">
        <dgm:presLayoutVars>
          <dgm:dir/>
          <dgm:resizeHandles val="exact"/>
        </dgm:presLayoutVars>
      </dgm:prSet>
      <dgm:spPr/>
    </dgm:pt>
    <dgm:pt modelId="{65CDCE8A-8F48-4195-B82C-FF912226F74C}" type="pres">
      <dgm:prSet presAssocID="{2FAC3AFB-7937-42A2-8DF3-6DB806F637E0}" presName="compNode" presStyleCnt="0"/>
      <dgm:spPr/>
    </dgm:pt>
    <dgm:pt modelId="{B7A0E73F-1EC1-47B7-A27A-41D9C3EB7CF7}" type="pres">
      <dgm:prSet presAssocID="{2FAC3AFB-7937-42A2-8DF3-6DB806F637E0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01A28CC-BD06-4C31-AB19-320340D00CE9}" type="pres">
      <dgm:prSet presAssocID="{2FAC3AFB-7937-42A2-8DF3-6DB806F637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FDEDD9-5BA5-4D66-A587-8151DDC6157D}" type="pres">
      <dgm:prSet presAssocID="{2FAC3AFB-7937-42A2-8DF3-6DB806F637E0}" presName="spaceRect" presStyleCnt="0"/>
      <dgm:spPr/>
    </dgm:pt>
    <dgm:pt modelId="{901E931E-B8FF-46D4-9ED6-A6E5367E4D9E}" type="pres">
      <dgm:prSet presAssocID="{2FAC3AFB-7937-42A2-8DF3-6DB806F637E0}" presName="textRect" presStyleLbl="revTx" presStyleIdx="0" presStyleCnt="4">
        <dgm:presLayoutVars>
          <dgm:chMax val="1"/>
          <dgm:chPref val="1"/>
        </dgm:presLayoutVars>
      </dgm:prSet>
      <dgm:spPr/>
    </dgm:pt>
    <dgm:pt modelId="{F6A8DEFF-F8BD-4333-B4FB-CB2F17A40FE0}" type="pres">
      <dgm:prSet presAssocID="{446FDF94-D690-4470-980E-49346469FFC1}" presName="sibTrans" presStyleCnt="0"/>
      <dgm:spPr/>
    </dgm:pt>
    <dgm:pt modelId="{D1933475-C666-46AE-89E8-31345A31DB93}" type="pres">
      <dgm:prSet presAssocID="{74069304-7ABD-46D8-82E9-B69D4B9773AF}" presName="compNode" presStyleCnt="0"/>
      <dgm:spPr/>
    </dgm:pt>
    <dgm:pt modelId="{8870E422-9785-4FAA-8DD2-85DEBDC8926D}" type="pres">
      <dgm:prSet presAssocID="{74069304-7ABD-46D8-82E9-B69D4B9773AF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9E4E441-B023-421A-9E02-FE2110A27875}" type="pres">
      <dgm:prSet presAssocID="{74069304-7ABD-46D8-82E9-B69D4B9773A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4BF6513-2871-4B94-A49D-3481B51AA829}" type="pres">
      <dgm:prSet presAssocID="{74069304-7ABD-46D8-82E9-B69D4B9773AF}" presName="spaceRect" presStyleCnt="0"/>
      <dgm:spPr/>
    </dgm:pt>
    <dgm:pt modelId="{3D2B763E-9B6F-4B29-B0FD-57EDFD3E02EE}" type="pres">
      <dgm:prSet presAssocID="{74069304-7ABD-46D8-82E9-B69D4B9773AF}" presName="textRect" presStyleLbl="revTx" presStyleIdx="1" presStyleCnt="4">
        <dgm:presLayoutVars>
          <dgm:chMax val="1"/>
          <dgm:chPref val="1"/>
        </dgm:presLayoutVars>
      </dgm:prSet>
      <dgm:spPr/>
    </dgm:pt>
    <dgm:pt modelId="{36ECD6D9-52B9-414C-A1A6-6B62927B9F6B}" type="pres">
      <dgm:prSet presAssocID="{0CE11F85-5AB5-4574-AEC6-C322CFC686F1}" presName="sibTrans" presStyleCnt="0"/>
      <dgm:spPr/>
    </dgm:pt>
    <dgm:pt modelId="{67B76389-7B77-43EC-B849-654DB4BBAF71}" type="pres">
      <dgm:prSet presAssocID="{ADC19C55-ABFA-4B04-AF96-EB54CBBB1EE8}" presName="compNode" presStyleCnt="0"/>
      <dgm:spPr/>
    </dgm:pt>
    <dgm:pt modelId="{E1FC5B8B-953E-4401-B4BA-DF0E13A9D842}" type="pres">
      <dgm:prSet presAssocID="{ADC19C55-ABFA-4B04-AF96-EB54CBBB1EE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824C5F3-1981-415A-BD73-F912DCEAA80F}" type="pres">
      <dgm:prSet presAssocID="{ADC19C55-ABFA-4B04-AF96-EB54CBBB1E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2EAEC629-FA17-42DD-8E3D-B190D6D4921D}" type="pres">
      <dgm:prSet presAssocID="{ADC19C55-ABFA-4B04-AF96-EB54CBBB1EE8}" presName="spaceRect" presStyleCnt="0"/>
      <dgm:spPr/>
    </dgm:pt>
    <dgm:pt modelId="{66E69968-CF96-401B-AC49-5CCCC8F411B2}" type="pres">
      <dgm:prSet presAssocID="{ADC19C55-ABFA-4B04-AF96-EB54CBBB1EE8}" presName="textRect" presStyleLbl="revTx" presStyleIdx="2" presStyleCnt="4">
        <dgm:presLayoutVars>
          <dgm:chMax val="1"/>
          <dgm:chPref val="1"/>
        </dgm:presLayoutVars>
      </dgm:prSet>
      <dgm:spPr/>
    </dgm:pt>
    <dgm:pt modelId="{72F61BB9-D5DB-4381-888F-931E707DB142}" type="pres">
      <dgm:prSet presAssocID="{D38E8E34-6764-41DB-97D9-79883BA81BC0}" presName="sibTrans" presStyleCnt="0"/>
      <dgm:spPr/>
    </dgm:pt>
    <dgm:pt modelId="{08E2E2C0-2398-4D45-9A1E-3B5DC5881A8E}" type="pres">
      <dgm:prSet presAssocID="{22C618F9-904F-46FD-B83B-4BC307402451}" presName="compNode" presStyleCnt="0"/>
      <dgm:spPr/>
    </dgm:pt>
    <dgm:pt modelId="{1B99EBE5-7ED7-4CA6-B104-A38540510721}" type="pres">
      <dgm:prSet presAssocID="{22C618F9-904F-46FD-B83B-4BC307402451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C561F9-C7B7-4141-B978-6E5A5BD520EB}" type="pres">
      <dgm:prSet presAssocID="{22C618F9-904F-46FD-B83B-4BC30740245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CACD61F-0991-4AD8-9084-D8F48DBC603E}" type="pres">
      <dgm:prSet presAssocID="{22C618F9-904F-46FD-B83B-4BC307402451}" presName="spaceRect" presStyleCnt="0"/>
      <dgm:spPr/>
    </dgm:pt>
    <dgm:pt modelId="{0500AD81-E54F-46E9-93E8-A1A913DF490E}" type="pres">
      <dgm:prSet presAssocID="{22C618F9-904F-46FD-B83B-4BC30740245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7A59B6E-254C-408B-A47B-B1A94ABA277F}" srcId="{933E3CFD-6605-415F-AE14-B14BB718BF95}" destId="{2FAC3AFB-7937-42A2-8DF3-6DB806F637E0}" srcOrd="0" destOrd="0" parTransId="{9BE270BE-3606-4E30-8765-9E34FAFC8A29}" sibTransId="{446FDF94-D690-4470-980E-49346469FFC1}"/>
    <dgm:cxn modelId="{34785A76-FBAD-428F-BC11-B89EA1AF63B1}" type="presOf" srcId="{933E3CFD-6605-415F-AE14-B14BB718BF95}" destId="{87C8BCB9-D5D8-49AE-9EA1-BFD13E27D2F1}" srcOrd="0" destOrd="0" presId="urn:microsoft.com/office/officeart/2018/5/layout/IconLeafLabelList"/>
    <dgm:cxn modelId="{59A02082-FEC9-4951-92DF-36645ADFB0A4}" type="presOf" srcId="{74069304-7ABD-46D8-82E9-B69D4B9773AF}" destId="{3D2B763E-9B6F-4B29-B0FD-57EDFD3E02EE}" srcOrd="0" destOrd="0" presId="urn:microsoft.com/office/officeart/2018/5/layout/IconLeafLabelList"/>
    <dgm:cxn modelId="{1E681A8C-53A2-4443-9BE1-ECB5710FA690}" srcId="{933E3CFD-6605-415F-AE14-B14BB718BF95}" destId="{22C618F9-904F-46FD-B83B-4BC307402451}" srcOrd="3" destOrd="0" parTransId="{31087CC6-65D8-4788-855C-B5113C0497FE}" sibTransId="{E866F23E-118C-4D15-B3B7-AA4DCD2B8CCF}"/>
    <dgm:cxn modelId="{9B98B2A6-0A1B-4370-A087-7D70A729DD37}" type="presOf" srcId="{22C618F9-904F-46FD-B83B-4BC307402451}" destId="{0500AD81-E54F-46E9-93E8-A1A913DF490E}" srcOrd="0" destOrd="0" presId="urn:microsoft.com/office/officeart/2018/5/layout/IconLeafLabelList"/>
    <dgm:cxn modelId="{026C5AAE-C5D0-43F6-A3F2-8A735985EC82}" type="presOf" srcId="{2FAC3AFB-7937-42A2-8DF3-6DB806F637E0}" destId="{901E931E-B8FF-46D4-9ED6-A6E5367E4D9E}" srcOrd="0" destOrd="0" presId="urn:microsoft.com/office/officeart/2018/5/layout/IconLeafLabelList"/>
    <dgm:cxn modelId="{1D02BAB3-E3C2-40CC-B084-DA7C210844C0}" srcId="{933E3CFD-6605-415F-AE14-B14BB718BF95}" destId="{ADC19C55-ABFA-4B04-AF96-EB54CBBB1EE8}" srcOrd="2" destOrd="0" parTransId="{D22CB092-F76B-4B9F-9F0E-BE67140AC321}" sibTransId="{D38E8E34-6764-41DB-97D9-79883BA81BC0}"/>
    <dgm:cxn modelId="{E43502BE-395A-4CE9-9F75-C0057D65E7AD}" type="presOf" srcId="{ADC19C55-ABFA-4B04-AF96-EB54CBBB1EE8}" destId="{66E69968-CF96-401B-AC49-5CCCC8F411B2}" srcOrd="0" destOrd="0" presId="urn:microsoft.com/office/officeart/2018/5/layout/IconLeafLabelList"/>
    <dgm:cxn modelId="{9E3F8BFC-3692-45CF-B204-BCB6B9BDBC24}" srcId="{933E3CFD-6605-415F-AE14-B14BB718BF95}" destId="{74069304-7ABD-46D8-82E9-B69D4B9773AF}" srcOrd="1" destOrd="0" parTransId="{39BC8D8F-5026-4BE6-992E-51BC86285271}" sibTransId="{0CE11F85-5AB5-4574-AEC6-C322CFC686F1}"/>
    <dgm:cxn modelId="{40084BE6-0D7F-4882-8B90-600484072C77}" type="presParOf" srcId="{87C8BCB9-D5D8-49AE-9EA1-BFD13E27D2F1}" destId="{65CDCE8A-8F48-4195-B82C-FF912226F74C}" srcOrd="0" destOrd="0" presId="urn:microsoft.com/office/officeart/2018/5/layout/IconLeafLabelList"/>
    <dgm:cxn modelId="{F9776CBF-0208-406E-8D9D-8FE071A7219B}" type="presParOf" srcId="{65CDCE8A-8F48-4195-B82C-FF912226F74C}" destId="{B7A0E73F-1EC1-47B7-A27A-41D9C3EB7CF7}" srcOrd="0" destOrd="0" presId="urn:microsoft.com/office/officeart/2018/5/layout/IconLeafLabelList"/>
    <dgm:cxn modelId="{7BF9B5F5-B1DD-428E-BFE7-76C1267CE1D9}" type="presParOf" srcId="{65CDCE8A-8F48-4195-B82C-FF912226F74C}" destId="{301A28CC-BD06-4C31-AB19-320340D00CE9}" srcOrd="1" destOrd="0" presId="urn:microsoft.com/office/officeart/2018/5/layout/IconLeafLabelList"/>
    <dgm:cxn modelId="{D0EC25F3-D4CF-453F-9D88-5063072A834F}" type="presParOf" srcId="{65CDCE8A-8F48-4195-B82C-FF912226F74C}" destId="{EEFDEDD9-5BA5-4D66-A587-8151DDC6157D}" srcOrd="2" destOrd="0" presId="urn:microsoft.com/office/officeart/2018/5/layout/IconLeafLabelList"/>
    <dgm:cxn modelId="{A2C6BB69-7503-4133-A81C-C132D1BBAC6C}" type="presParOf" srcId="{65CDCE8A-8F48-4195-B82C-FF912226F74C}" destId="{901E931E-B8FF-46D4-9ED6-A6E5367E4D9E}" srcOrd="3" destOrd="0" presId="urn:microsoft.com/office/officeart/2018/5/layout/IconLeafLabelList"/>
    <dgm:cxn modelId="{04162A71-9DD9-42A5-B4FA-9976DC31523B}" type="presParOf" srcId="{87C8BCB9-D5D8-49AE-9EA1-BFD13E27D2F1}" destId="{F6A8DEFF-F8BD-4333-B4FB-CB2F17A40FE0}" srcOrd="1" destOrd="0" presId="urn:microsoft.com/office/officeart/2018/5/layout/IconLeafLabelList"/>
    <dgm:cxn modelId="{9DEC3DE8-EC48-4D63-B43F-30D43ACD3E8A}" type="presParOf" srcId="{87C8BCB9-D5D8-49AE-9EA1-BFD13E27D2F1}" destId="{D1933475-C666-46AE-89E8-31345A31DB93}" srcOrd="2" destOrd="0" presId="urn:microsoft.com/office/officeart/2018/5/layout/IconLeafLabelList"/>
    <dgm:cxn modelId="{B5F0108E-ED1F-440C-8A7E-1306D9B0CEC1}" type="presParOf" srcId="{D1933475-C666-46AE-89E8-31345A31DB93}" destId="{8870E422-9785-4FAA-8DD2-85DEBDC8926D}" srcOrd="0" destOrd="0" presId="urn:microsoft.com/office/officeart/2018/5/layout/IconLeafLabelList"/>
    <dgm:cxn modelId="{BE193994-AE0A-4A1D-BD6E-9811E2A4FECF}" type="presParOf" srcId="{D1933475-C666-46AE-89E8-31345A31DB93}" destId="{59E4E441-B023-421A-9E02-FE2110A27875}" srcOrd="1" destOrd="0" presId="urn:microsoft.com/office/officeart/2018/5/layout/IconLeafLabelList"/>
    <dgm:cxn modelId="{775CE6A9-8CAA-4BED-BF48-A25F7210E4F1}" type="presParOf" srcId="{D1933475-C666-46AE-89E8-31345A31DB93}" destId="{44BF6513-2871-4B94-A49D-3481B51AA829}" srcOrd="2" destOrd="0" presId="urn:microsoft.com/office/officeart/2018/5/layout/IconLeafLabelList"/>
    <dgm:cxn modelId="{09CD8E14-D99A-422F-8A78-2B3A7B4ECC74}" type="presParOf" srcId="{D1933475-C666-46AE-89E8-31345A31DB93}" destId="{3D2B763E-9B6F-4B29-B0FD-57EDFD3E02EE}" srcOrd="3" destOrd="0" presId="urn:microsoft.com/office/officeart/2018/5/layout/IconLeafLabelList"/>
    <dgm:cxn modelId="{61A142B0-4F18-435A-8E9B-581B009EDC3E}" type="presParOf" srcId="{87C8BCB9-D5D8-49AE-9EA1-BFD13E27D2F1}" destId="{36ECD6D9-52B9-414C-A1A6-6B62927B9F6B}" srcOrd="3" destOrd="0" presId="urn:microsoft.com/office/officeart/2018/5/layout/IconLeafLabelList"/>
    <dgm:cxn modelId="{4BDB3F55-53BD-4F56-B608-28DD9815288D}" type="presParOf" srcId="{87C8BCB9-D5D8-49AE-9EA1-BFD13E27D2F1}" destId="{67B76389-7B77-43EC-B849-654DB4BBAF71}" srcOrd="4" destOrd="0" presId="urn:microsoft.com/office/officeart/2018/5/layout/IconLeafLabelList"/>
    <dgm:cxn modelId="{ACB9D595-1530-465A-B9A2-6FD263C80465}" type="presParOf" srcId="{67B76389-7B77-43EC-B849-654DB4BBAF71}" destId="{E1FC5B8B-953E-4401-B4BA-DF0E13A9D842}" srcOrd="0" destOrd="0" presId="urn:microsoft.com/office/officeart/2018/5/layout/IconLeafLabelList"/>
    <dgm:cxn modelId="{EA242451-0879-4A28-8B93-89D9CFA4D07C}" type="presParOf" srcId="{67B76389-7B77-43EC-B849-654DB4BBAF71}" destId="{4824C5F3-1981-415A-BD73-F912DCEAA80F}" srcOrd="1" destOrd="0" presId="urn:microsoft.com/office/officeart/2018/5/layout/IconLeafLabelList"/>
    <dgm:cxn modelId="{3A49FB01-CEDF-4EB6-B534-255D96E92CCC}" type="presParOf" srcId="{67B76389-7B77-43EC-B849-654DB4BBAF71}" destId="{2EAEC629-FA17-42DD-8E3D-B190D6D4921D}" srcOrd="2" destOrd="0" presId="urn:microsoft.com/office/officeart/2018/5/layout/IconLeafLabelList"/>
    <dgm:cxn modelId="{ED75DA25-731D-4CB0-9ED6-1C77B491F8F2}" type="presParOf" srcId="{67B76389-7B77-43EC-B849-654DB4BBAF71}" destId="{66E69968-CF96-401B-AC49-5CCCC8F411B2}" srcOrd="3" destOrd="0" presId="urn:microsoft.com/office/officeart/2018/5/layout/IconLeafLabelList"/>
    <dgm:cxn modelId="{C34D314C-CBD7-498C-A6CE-31B5273C01DC}" type="presParOf" srcId="{87C8BCB9-D5D8-49AE-9EA1-BFD13E27D2F1}" destId="{72F61BB9-D5DB-4381-888F-931E707DB142}" srcOrd="5" destOrd="0" presId="urn:microsoft.com/office/officeart/2018/5/layout/IconLeafLabelList"/>
    <dgm:cxn modelId="{67BE1714-B463-4C9E-BE76-9B519295225D}" type="presParOf" srcId="{87C8BCB9-D5D8-49AE-9EA1-BFD13E27D2F1}" destId="{08E2E2C0-2398-4D45-9A1E-3B5DC5881A8E}" srcOrd="6" destOrd="0" presId="urn:microsoft.com/office/officeart/2018/5/layout/IconLeafLabelList"/>
    <dgm:cxn modelId="{979EF351-FC96-4CB3-83FF-B74238F70290}" type="presParOf" srcId="{08E2E2C0-2398-4D45-9A1E-3B5DC5881A8E}" destId="{1B99EBE5-7ED7-4CA6-B104-A38540510721}" srcOrd="0" destOrd="0" presId="urn:microsoft.com/office/officeart/2018/5/layout/IconLeafLabelList"/>
    <dgm:cxn modelId="{6EF2D2C2-5ED0-4863-A451-8A9947F3C7A5}" type="presParOf" srcId="{08E2E2C0-2398-4D45-9A1E-3B5DC5881A8E}" destId="{5AC561F9-C7B7-4141-B978-6E5A5BD520EB}" srcOrd="1" destOrd="0" presId="urn:microsoft.com/office/officeart/2018/5/layout/IconLeafLabelList"/>
    <dgm:cxn modelId="{1E15C32F-E901-4223-80DA-E6B2CFD04970}" type="presParOf" srcId="{08E2E2C0-2398-4D45-9A1E-3B5DC5881A8E}" destId="{BCACD61F-0991-4AD8-9084-D8F48DBC603E}" srcOrd="2" destOrd="0" presId="urn:microsoft.com/office/officeart/2018/5/layout/IconLeafLabelList"/>
    <dgm:cxn modelId="{32A05F9C-D2BA-4E29-8AFF-0A1D0D4AF047}" type="presParOf" srcId="{08E2E2C0-2398-4D45-9A1E-3B5DC5881A8E}" destId="{0500AD81-E54F-46E9-93E8-A1A913DF490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0775FA-FFA8-E04E-8B4D-9F4191393D58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FC87FC65-7BA9-CE4F-B98E-86F29D15C57C}">
      <dgm:prSet phldrT="[Text]"/>
      <dgm:spPr/>
      <dgm:t>
        <a:bodyPr/>
        <a:lstStyle/>
        <a:p>
          <a:r>
            <a:rPr lang="en-US" dirty="0"/>
            <a:t>SALES ANALYSIS</a:t>
          </a:r>
        </a:p>
      </dgm:t>
    </dgm:pt>
    <dgm:pt modelId="{0BA536B2-7ECD-4049-8225-2CBFA9BDC07C}" type="parTrans" cxnId="{2EDFAE47-C591-214E-B383-0279F55C9C4B}">
      <dgm:prSet/>
      <dgm:spPr/>
      <dgm:t>
        <a:bodyPr/>
        <a:lstStyle/>
        <a:p>
          <a:endParaRPr lang="en-US"/>
        </a:p>
      </dgm:t>
    </dgm:pt>
    <dgm:pt modelId="{165AF410-E120-8340-A57B-CD9E9B9C4C95}" type="sibTrans" cxnId="{2EDFAE47-C591-214E-B383-0279F55C9C4B}">
      <dgm:prSet/>
      <dgm:spPr/>
      <dgm:t>
        <a:bodyPr/>
        <a:lstStyle/>
        <a:p>
          <a:endParaRPr lang="en-US"/>
        </a:p>
      </dgm:t>
    </dgm:pt>
    <dgm:pt modelId="{BAF2F733-76A5-AE4D-8610-F0D5AD75EEA7}">
      <dgm:prSet phldrT="[Text]"/>
      <dgm:spPr/>
      <dgm:t>
        <a:bodyPr/>
        <a:lstStyle/>
        <a:p>
          <a:r>
            <a:rPr lang="en-US" dirty="0"/>
            <a:t>SENTIMENT ANALYSIS</a:t>
          </a:r>
        </a:p>
      </dgm:t>
    </dgm:pt>
    <dgm:pt modelId="{17ACEB61-FCE4-1F49-B63E-1E7C3206ED95}" type="parTrans" cxnId="{F2B418A5-6027-544C-B48D-2DC8EC1DB8D7}">
      <dgm:prSet/>
      <dgm:spPr/>
      <dgm:t>
        <a:bodyPr/>
        <a:lstStyle/>
        <a:p>
          <a:endParaRPr lang="en-US"/>
        </a:p>
      </dgm:t>
    </dgm:pt>
    <dgm:pt modelId="{E6DCE020-271B-EC40-9918-23ACB14E7C9C}" type="sibTrans" cxnId="{F2B418A5-6027-544C-B48D-2DC8EC1DB8D7}">
      <dgm:prSet/>
      <dgm:spPr/>
      <dgm:t>
        <a:bodyPr/>
        <a:lstStyle/>
        <a:p>
          <a:endParaRPr lang="en-US"/>
        </a:p>
      </dgm:t>
    </dgm:pt>
    <dgm:pt modelId="{A401F724-260E-6C4B-A7ED-7F1C4CC6A869}">
      <dgm:prSet phldrT="[Text]"/>
      <dgm:spPr/>
      <dgm:t>
        <a:bodyPr/>
        <a:lstStyle/>
        <a:p>
          <a:r>
            <a:rPr lang="en-US" dirty="0"/>
            <a:t>CUSTOMER SEGMENTS</a:t>
          </a:r>
        </a:p>
      </dgm:t>
    </dgm:pt>
    <dgm:pt modelId="{31D6EC42-D3ED-614E-A3B1-28790172E312}" type="parTrans" cxnId="{C407D038-175C-364A-96EF-A6D9538E8ED0}">
      <dgm:prSet/>
      <dgm:spPr/>
      <dgm:t>
        <a:bodyPr/>
        <a:lstStyle/>
        <a:p>
          <a:endParaRPr lang="en-US"/>
        </a:p>
      </dgm:t>
    </dgm:pt>
    <dgm:pt modelId="{659A2DB6-1E71-CF4C-8131-81EA781E57C5}" type="sibTrans" cxnId="{C407D038-175C-364A-96EF-A6D9538E8ED0}">
      <dgm:prSet/>
      <dgm:spPr/>
      <dgm:t>
        <a:bodyPr/>
        <a:lstStyle/>
        <a:p>
          <a:endParaRPr lang="en-US"/>
        </a:p>
      </dgm:t>
    </dgm:pt>
    <dgm:pt modelId="{B8CA6FF7-209A-404E-AFCC-091E2351E2DC}" type="pres">
      <dgm:prSet presAssocID="{540775FA-FFA8-E04E-8B4D-9F4191393D5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1C2C635-B3D8-FB46-8DE5-C238F6C58DDF}" type="pres">
      <dgm:prSet presAssocID="{FC87FC65-7BA9-CE4F-B98E-86F29D15C57C}" presName="gear1" presStyleLbl="node1" presStyleIdx="0" presStyleCnt="3">
        <dgm:presLayoutVars>
          <dgm:chMax val="1"/>
          <dgm:bulletEnabled val="1"/>
        </dgm:presLayoutVars>
      </dgm:prSet>
      <dgm:spPr/>
    </dgm:pt>
    <dgm:pt modelId="{A3DC3B45-60BE-9843-B4C9-3EDCA19DC172}" type="pres">
      <dgm:prSet presAssocID="{FC87FC65-7BA9-CE4F-B98E-86F29D15C57C}" presName="gear1srcNode" presStyleLbl="node1" presStyleIdx="0" presStyleCnt="3"/>
      <dgm:spPr/>
    </dgm:pt>
    <dgm:pt modelId="{05E73EC6-74F9-3B43-B5E5-74853B4BAD7C}" type="pres">
      <dgm:prSet presAssocID="{FC87FC65-7BA9-CE4F-B98E-86F29D15C57C}" presName="gear1dstNode" presStyleLbl="node1" presStyleIdx="0" presStyleCnt="3"/>
      <dgm:spPr/>
    </dgm:pt>
    <dgm:pt modelId="{0D0DDD9D-459E-3549-9A52-0B08690EB9D3}" type="pres">
      <dgm:prSet presAssocID="{BAF2F733-76A5-AE4D-8610-F0D5AD75EEA7}" presName="gear2" presStyleLbl="node1" presStyleIdx="1" presStyleCnt="3">
        <dgm:presLayoutVars>
          <dgm:chMax val="1"/>
          <dgm:bulletEnabled val="1"/>
        </dgm:presLayoutVars>
      </dgm:prSet>
      <dgm:spPr/>
    </dgm:pt>
    <dgm:pt modelId="{5A94958B-665D-FE41-B992-B56AA98527DE}" type="pres">
      <dgm:prSet presAssocID="{BAF2F733-76A5-AE4D-8610-F0D5AD75EEA7}" presName="gear2srcNode" presStyleLbl="node1" presStyleIdx="1" presStyleCnt="3"/>
      <dgm:spPr/>
    </dgm:pt>
    <dgm:pt modelId="{2AC4B5F5-3F41-3C42-B126-C3E49C7C78AE}" type="pres">
      <dgm:prSet presAssocID="{BAF2F733-76A5-AE4D-8610-F0D5AD75EEA7}" presName="gear2dstNode" presStyleLbl="node1" presStyleIdx="1" presStyleCnt="3"/>
      <dgm:spPr/>
    </dgm:pt>
    <dgm:pt modelId="{FEFA345D-0EE6-9144-AFB5-452895F59D1B}" type="pres">
      <dgm:prSet presAssocID="{A401F724-260E-6C4B-A7ED-7F1C4CC6A869}" presName="gear3" presStyleLbl="node1" presStyleIdx="2" presStyleCnt="3"/>
      <dgm:spPr/>
    </dgm:pt>
    <dgm:pt modelId="{8AC6A12C-D4FF-7649-BF13-78384E5D8599}" type="pres">
      <dgm:prSet presAssocID="{A401F724-260E-6C4B-A7ED-7F1C4CC6A86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B915F53-9567-ED49-9D79-811D659A5D32}" type="pres">
      <dgm:prSet presAssocID="{A401F724-260E-6C4B-A7ED-7F1C4CC6A869}" presName="gear3srcNode" presStyleLbl="node1" presStyleIdx="2" presStyleCnt="3"/>
      <dgm:spPr/>
    </dgm:pt>
    <dgm:pt modelId="{4303A7BF-A719-9341-A0FA-C212213F2E8D}" type="pres">
      <dgm:prSet presAssocID="{A401F724-260E-6C4B-A7ED-7F1C4CC6A869}" presName="gear3dstNode" presStyleLbl="node1" presStyleIdx="2" presStyleCnt="3"/>
      <dgm:spPr/>
    </dgm:pt>
    <dgm:pt modelId="{69E16940-5793-724F-A834-92B5035C345F}" type="pres">
      <dgm:prSet presAssocID="{165AF410-E120-8340-A57B-CD9E9B9C4C95}" presName="connector1" presStyleLbl="sibTrans2D1" presStyleIdx="0" presStyleCnt="3"/>
      <dgm:spPr/>
    </dgm:pt>
    <dgm:pt modelId="{6133B58A-6C8B-744E-B243-B14A8B62D0F1}" type="pres">
      <dgm:prSet presAssocID="{E6DCE020-271B-EC40-9918-23ACB14E7C9C}" presName="connector2" presStyleLbl="sibTrans2D1" presStyleIdx="1" presStyleCnt="3"/>
      <dgm:spPr/>
    </dgm:pt>
    <dgm:pt modelId="{5EC4AF98-AFCC-764C-9FD7-416509CDC252}" type="pres">
      <dgm:prSet presAssocID="{659A2DB6-1E71-CF4C-8131-81EA781E57C5}" presName="connector3" presStyleLbl="sibTrans2D1" presStyleIdx="2" presStyleCnt="3"/>
      <dgm:spPr/>
    </dgm:pt>
  </dgm:ptLst>
  <dgm:cxnLst>
    <dgm:cxn modelId="{94EE8603-F4EE-8844-9536-5E77F36DBDCB}" type="presOf" srcId="{E6DCE020-271B-EC40-9918-23ACB14E7C9C}" destId="{6133B58A-6C8B-744E-B243-B14A8B62D0F1}" srcOrd="0" destOrd="0" presId="urn:microsoft.com/office/officeart/2005/8/layout/gear1"/>
    <dgm:cxn modelId="{2E66AA20-290F-E94F-AA02-F5F9E32D5EBC}" type="presOf" srcId="{BAF2F733-76A5-AE4D-8610-F0D5AD75EEA7}" destId="{5A94958B-665D-FE41-B992-B56AA98527DE}" srcOrd="1" destOrd="0" presId="urn:microsoft.com/office/officeart/2005/8/layout/gear1"/>
    <dgm:cxn modelId="{12E6CE30-8926-3944-9966-2B8C92BF3187}" type="presOf" srcId="{BAF2F733-76A5-AE4D-8610-F0D5AD75EEA7}" destId="{0D0DDD9D-459E-3549-9A52-0B08690EB9D3}" srcOrd="0" destOrd="0" presId="urn:microsoft.com/office/officeart/2005/8/layout/gear1"/>
    <dgm:cxn modelId="{FFBD3132-F53E-414C-A747-F30A9C734679}" type="presOf" srcId="{540775FA-FFA8-E04E-8B4D-9F4191393D58}" destId="{B8CA6FF7-209A-404E-AFCC-091E2351E2DC}" srcOrd="0" destOrd="0" presId="urn:microsoft.com/office/officeart/2005/8/layout/gear1"/>
    <dgm:cxn modelId="{C407D038-175C-364A-96EF-A6D9538E8ED0}" srcId="{540775FA-FFA8-E04E-8B4D-9F4191393D58}" destId="{A401F724-260E-6C4B-A7ED-7F1C4CC6A869}" srcOrd="2" destOrd="0" parTransId="{31D6EC42-D3ED-614E-A3B1-28790172E312}" sibTransId="{659A2DB6-1E71-CF4C-8131-81EA781E57C5}"/>
    <dgm:cxn modelId="{2EDFAE47-C591-214E-B383-0279F55C9C4B}" srcId="{540775FA-FFA8-E04E-8B4D-9F4191393D58}" destId="{FC87FC65-7BA9-CE4F-B98E-86F29D15C57C}" srcOrd="0" destOrd="0" parTransId="{0BA536B2-7ECD-4049-8225-2CBFA9BDC07C}" sibTransId="{165AF410-E120-8340-A57B-CD9E9B9C4C95}"/>
    <dgm:cxn modelId="{6D82A752-7787-F642-A2B4-4DDF0586E7A6}" type="presOf" srcId="{A401F724-260E-6C4B-A7ED-7F1C4CC6A869}" destId="{4303A7BF-A719-9341-A0FA-C212213F2E8D}" srcOrd="3" destOrd="0" presId="urn:microsoft.com/office/officeart/2005/8/layout/gear1"/>
    <dgm:cxn modelId="{7C6BC461-4CC3-A94F-BCB1-F45EB2B2DE0F}" type="presOf" srcId="{FC87FC65-7BA9-CE4F-B98E-86F29D15C57C}" destId="{05E73EC6-74F9-3B43-B5E5-74853B4BAD7C}" srcOrd="2" destOrd="0" presId="urn:microsoft.com/office/officeart/2005/8/layout/gear1"/>
    <dgm:cxn modelId="{5FA1FA64-A8EA-5147-9D0E-55A44582D7AC}" type="presOf" srcId="{FC87FC65-7BA9-CE4F-B98E-86F29D15C57C}" destId="{A1C2C635-B3D8-FB46-8DE5-C238F6C58DDF}" srcOrd="0" destOrd="0" presId="urn:microsoft.com/office/officeart/2005/8/layout/gear1"/>
    <dgm:cxn modelId="{3A415778-1B35-2642-AC35-63C0F9AB7C0D}" type="presOf" srcId="{FC87FC65-7BA9-CE4F-B98E-86F29D15C57C}" destId="{A3DC3B45-60BE-9843-B4C9-3EDCA19DC172}" srcOrd="1" destOrd="0" presId="urn:microsoft.com/office/officeart/2005/8/layout/gear1"/>
    <dgm:cxn modelId="{F2B418A5-6027-544C-B48D-2DC8EC1DB8D7}" srcId="{540775FA-FFA8-E04E-8B4D-9F4191393D58}" destId="{BAF2F733-76A5-AE4D-8610-F0D5AD75EEA7}" srcOrd="1" destOrd="0" parTransId="{17ACEB61-FCE4-1F49-B63E-1E7C3206ED95}" sibTransId="{E6DCE020-271B-EC40-9918-23ACB14E7C9C}"/>
    <dgm:cxn modelId="{790AAAAC-52CA-2E41-883A-A5C6FB19E66F}" type="presOf" srcId="{BAF2F733-76A5-AE4D-8610-F0D5AD75EEA7}" destId="{2AC4B5F5-3F41-3C42-B126-C3E49C7C78AE}" srcOrd="2" destOrd="0" presId="urn:microsoft.com/office/officeart/2005/8/layout/gear1"/>
    <dgm:cxn modelId="{E90B1ABE-D4E1-5E4B-9B38-2EE5CFC8D8E2}" type="presOf" srcId="{659A2DB6-1E71-CF4C-8131-81EA781E57C5}" destId="{5EC4AF98-AFCC-764C-9FD7-416509CDC252}" srcOrd="0" destOrd="0" presId="urn:microsoft.com/office/officeart/2005/8/layout/gear1"/>
    <dgm:cxn modelId="{F15B90C3-9662-E049-A193-F46044F74210}" type="presOf" srcId="{A401F724-260E-6C4B-A7ED-7F1C4CC6A869}" destId="{CB915F53-9567-ED49-9D79-811D659A5D32}" srcOrd="2" destOrd="0" presId="urn:microsoft.com/office/officeart/2005/8/layout/gear1"/>
    <dgm:cxn modelId="{177EAFC7-7C56-DB48-9171-CC3E63F6B391}" type="presOf" srcId="{165AF410-E120-8340-A57B-CD9E9B9C4C95}" destId="{69E16940-5793-724F-A834-92B5035C345F}" srcOrd="0" destOrd="0" presId="urn:microsoft.com/office/officeart/2005/8/layout/gear1"/>
    <dgm:cxn modelId="{E72AAFCE-B9D7-5A4B-8EA9-5960EE4A1DD9}" type="presOf" srcId="{A401F724-260E-6C4B-A7ED-7F1C4CC6A869}" destId="{8AC6A12C-D4FF-7649-BF13-78384E5D8599}" srcOrd="1" destOrd="0" presId="urn:microsoft.com/office/officeart/2005/8/layout/gear1"/>
    <dgm:cxn modelId="{72992EE4-DCD4-A54B-ADD9-8274DDEF9412}" type="presOf" srcId="{A401F724-260E-6C4B-A7ED-7F1C4CC6A869}" destId="{FEFA345D-0EE6-9144-AFB5-452895F59D1B}" srcOrd="0" destOrd="0" presId="urn:microsoft.com/office/officeart/2005/8/layout/gear1"/>
    <dgm:cxn modelId="{AEAEB40C-C59C-4141-AE72-39EAACFDF07F}" type="presParOf" srcId="{B8CA6FF7-209A-404E-AFCC-091E2351E2DC}" destId="{A1C2C635-B3D8-FB46-8DE5-C238F6C58DDF}" srcOrd="0" destOrd="0" presId="urn:microsoft.com/office/officeart/2005/8/layout/gear1"/>
    <dgm:cxn modelId="{B4747A75-0A44-504F-BD5D-312AF7E2DD49}" type="presParOf" srcId="{B8CA6FF7-209A-404E-AFCC-091E2351E2DC}" destId="{A3DC3B45-60BE-9843-B4C9-3EDCA19DC172}" srcOrd="1" destOrd="0" presId="urn:microsoft.com/office/officeart/2005/8/layout/gear1"/>
    <dgm:cxn modelId="{02A096FC-7B74-554C-88AC-BAB760600189}" type="presParOf" srcId="{B8CA6FF7-209A-404E-AFCC-091E2351E2DC}" destId="{05E73EC6-74F9-3B43-B5E5-74853B4BAD7C}" srcOrd="2" destOrd="0" presId="urn:microsoft.com/office/officeart/2005/8/layout/gear1"/>
    <dgm:cxn modelId="{20EE17AE-6F6A-1B45-940C-4128DB2F6001}" type="presParOf" srcId="{B8CA6FF7-209A-404E-AFCC-091E2351E2DC}" destId="{0D0DDD9D-459E-3549-9A52-0B08690EB9D3}" srcOrd="3" destOrd="0" presId="urn:microsoft.com/office/officeart/2005/8/layout/gear1"/>
    <dgm:cxn modelId="{A8C4BE33-4CCA-7F47-A3F4-C1DA73F0E315}" type="presParOf" srcId="{B8CA6FF7-209A-404E-AFCC-091E2351E2DC}" destId="{5A94958B-665D-FE41-B992-B56AA98527DE}" srcOrd="4" destOrd="0" presId="urn:microsoft.com/office/officeart/2005/8/layout/gear1"/>
    <dgm:cxn modelId="{C803C10C-5198-3844-8FD9-2FEB50584654}" type="presParOf" srcId="{B8CA6FF7-209A-404E-AFCC-091E2351E2DC}" destId="{2AC4B5F5-3F41-3C42-B126-C3E49C7C78AE}" srcOrd="5" destOrd="0" presId="urn:microsoft.com/office/officeart/2005/8/layout/gear1"/>
    <dgm:cxn modelId="{675EB46A-A2A5-F34D-945D-1AE70664E74D}" type="presParOf" srcId="{B8CA6FF7-209A-404E-AFCC-091E2351E2DC}" destId="{FEFA345D-0EE6-9144-AFB5-452895F59D1B}" srcOrd="6" destOrd="0" presId="urn:microsoft.com/office/officeart/2005/8/layout/gear1"/>
    <dgm:cxn modelId="{998A4652-9872-704E-99E3-D305F616D027}" type="presParOf" srcId="{B8CA6FF7-209A-404E-AFCC-091E2351E2DC}" destId="{8AC6A12C-D4FF-7649-BF13-78384E5D8599}" srcOrd="7" destOrd="0" presId="urn:microsoft.com/office/officeart/2005/8/layout/gear1"/>
    <dgm:cxn modelId="{4FB85E5F-C2C2-6245-B208-67CF06F60407}" type="presParOf" srcId="{B8CA6FF7-209A-404E-AFCC-091E2351E2DC}" destId="{CB915F53-9567-ED49-9D79-811D659A5D32}" srcOrd="8" destOrd="0" presId="urn:microsoft.com/office/officeart/2005/8/layout/gear1"/>
    <dgm:cxn modelId="{66178D69-6DFB-944E-8918-49C7B3B1C1C5}" type="presParOf" srcId="{B8CA6FF7-209A-404E-AFCC-091E2351E2DC}" destId="{4303A7BF-A719-9341-A0FA-C212213F2E8D}" srcOrd="9" destOrd="0" presId="urn:microsoft.com/office/officeart/2005/8/layout/gear1"/>
    <dgm:cxn modelId="{B6B6C3B6-A538-4744-AF8E-572B2F005976}" type="presParOf" srcId="{B8CA6FF7-209A-404E-AFCC-091E2351E2DC}" destId="{69E16940-5793-724F-A834-92B5035C345F}" srcOrd="10" destOrd="0" presId="urn:microsoft.com/office/officeart/2005/8/layout/gear1"/>
    <dgm:cxn modelId="{BB8B7A6F-6D81-9342-9E43-7E40D21A3BC6}" type="presParOf" srcId="{B8CA6FF7-209A-404E-AFCC-091E2351E2DC}" destId="{6133B58A-6C8B-744E-B243-B14A8B62D0F1}" srcOrd="11" destOrd="0" presId="urn:microsoft.com/office/officeart/2005/8/layout/gear1"/>
    <dgm:cxn modelId="{6A5559DE-8249-D145-B225-4DB280C2ED66}" type="presParOf" srcId="{B8CA6FF7-209A-404E-AFCC-091E2351E2DC}" destId="{5EC4AF98-AFCC-764C-9FD7-416509CDC25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4C9C48-9B04-491E-9F4E-711BC158AA7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764CD87-327D-41EC-9BEB-39E72AC2C952}">
      <dgm:prSet/>
      <dgm:spPr/>
      <dgm:t>
        <a:bodyPr/>
        <a:lstStyle/>
        <a:p>
          <a:r>
            <a:rPr lang="en-US"/>
            <a:t>What products are most purchased by specific customer groups?</a:t>
          </a:r>
        </a:p>
      </dgm:t>
    </dgm:pt>
    <dgm:pt modelId="{00D5228E-AED9-4792-831C-D6A2DE636D87}" type="parTrans" cxnId="{7C520565-A36A-417A-9561-BC135BC2C8AA}">
      <dgm:prSet/>
      <dgm:spPr/>
      <dgm:t>
        <a:bodyPr/>
        <a:lstStyle/>
        <a:p>
          <a:endParaRPr lang="en-US"/>
        </a:p>
      </dgm:t>
    </dgm:pt>
    <dgm:pt modelId="{714866D3-E574-4D4E-95C7-3F100A887537}" type="sibTrans" cxnId="{7C520565-A36A-417A-9561-BC135BC2C8AA}">
      <dgm:prSet/>
      <dgm:spPr/>
      <dgm:t>
        <a:bodyPr/>
        <a:lstStyle/>
        <a:p>
          <a:endParaRPr lang="en-US"/>
        </a:p>
      </dgm:t>
    </dgm:pt>
    <dgm:pt modelId="{A2D9B62B-DD0F-4454-A740-E53736823D84}">
      <dgm:prSet/>
      <dgm:spPr/>
      <dgm:t>
        <a:bodyPr/>
        <a:lstStyle/>
        <a:p>
          <a:r>
            <a:rPr lang="en-US"/>
            <a:t>Is there a particular product which received negative review?</a:t>
          </a:r>
        </a:p>
      </dgm:t>
    </dgm:pt>
    <dgm:pt modelId="{8F51F5D2-D1E0-4ABB-BD49-FBED625420B6}" type="parTrans" cxnId="{53679798-A107-4FF8-A467-FB886B4ED00A}">
      <dgm:prSet/>
      <dgm:spPr/>
      <dgm:t>
        <a:bodyPr/>
        <a:lstStyle/>
        <a:p>
          <a:endParaRPr lang="en-US"/>
        </a:p>
      </dgm:t>
    </dgm:pt>
    <dgm:pt modelId="{E3E3AFCA-0D8E-4ECD-BEE8-37E33F04B734}" type="sibTrans" cxnId="{53679798-A107-4FF8-A467-FB886B4ED00A}">
      <dgm:prSet/>
      <dgm:spPr/>
      <dgm:t>
        <a:bodyPr/>
        <a:lstStyle/>
        <a:p>
          <a:endParaRPr lang="en-US"/>
        </a:p>
      </dgm:t>
    </dgm:pt>
    <dgm:pt modelId="{D6640688-B0E6-4919-9A68-BC4F9A5D18A2}">
      <dgm:prSet/>
      <dgm:spPr/>
      <dgm:t>
        <a:bodyPr/>
        <a:lstStyle/>
        <a:p>
          <a:r>
            <a:rPr lang="en-US"/>
            <a:t>Negative review comes more from certain customer group?</a:t>
          </a:r>
        </a:p>
      </dgm:t>
    </dgm:pt>
    <dgm:pt modelId="{13A00CB1-E835-4C25-97C5-405ABB6FF612}" type="parTrans" cxnId="{8C964D63-D8BA-44C5-884D-4C3830B0819A}">
      <dgm:prSet/>
      <dgm:spPr/>
      <dgm:t>
        <a:bodyPr/>
        <a:lstStyle/>
        <a:p>
          <a:endParaRPr lang="en-US"/>
        </a:p>
      </dgm:t>
    </dgm:pt>
    <dgm:pt modelId="{59B208EB-E4AE-4C33-8CEF-F07E4CED0768}" type="sibTrans" cxnId="{8C964D63-D8BA-44C5-884D-4C3830B0819A}">
      <dgm:prSet/>
      <dgm:spPr/>
      <dgm:t>
        <a:bodyPr/>
        <a:lstStyle/>
        <a:p>
          <a:endParaRPr lang="en-US"/>
        </a:p>
      </dgm:t>
    </dgm:pt>
    <dgm:pt modelId="{6921E269-B1C4-4F86-82A9-A3CE13DEA37C}">
      <dgm:prSet/>
      <dgm:spPr/>
      <dgm:t>
        <a:bodyPr/>
        <a:lstStyle/>
        <a:p>
          <a:r>
            <a:rPr lang="en-US"/>
            <a:t>How does our sales evolve over the last year? </a:t>
          </a:r>
        </a:p>
      </dgm:t>
    </dgm:pt>
    <dgm:pt modelId="{05ED158D-0D5F-4CBB-B4C2-3EE43251C58D}" type="parTrans" cxnId="{AD37ECB3-BFAE-496A-8F5A-9AF22C72D0B1}">
      <dgm:prSet/>
      <dgm:spPr/>
      <dgm:t>
        <a:bodyPr/>
        <a:lstStyle/>
        <a:p>
          <a:endParaRPr lang="en-US"/>
        </a:p>
      </dgm:t>
    </dgm:pt>
    <dgm:pt modelId="{7FD636A6-9B65-4917-9B64-C55EC358DDBC}" type="sibTrans" cxnId="{AD37ECB3-BFAE-496A-8F5A-9AF22C72D0B1}">
      <dgm:prSet/>
      <dgm:spPr/>
      <dgm:t>
        <a:bodyPr/>
        <a:lstStyle/>
        <a:p>
          <a:endParaRPr lang="en-US"/>
        </a:p>
      </dgm:t>
    </dgm:pt>
    <dgm:pt modelId="{6346379B-647B-6645-88E1-26BC8C322E38}" type="pres">
      <dgm:prSet presAssocID="{ED4C9C48-9B04-491E-9F4E-711BC158AA71}" presName="vert0" presStyleCnt="0">
        <dgm:presLayoutVars>
          <dgm:dir/>
          <dgm:animOne val="branch"/>
          <dgm:animLvl val="lvl"/>
        </dgm:presLayoutVars>
      </dgm:prSet>
      <dgm:spPr/>
    </dgm:pt>
    <dgm:pt modelId="{D5DEA4D0-D44F-8048-8C14-D087D9D1DEB2}" type="pres">
      <dgm:prSet presAssocID="{E764CD87-327D-41EC-9BEB-39E72AC2C952}" presName="thickLine" presStyleLbl="alignNode1" presStyleIdx="0" presStyleCnt="4"/>
      <dgm:spPr/>
    </dgm:pt>
    <dgm:pt modelId="{D9C8871F-E683-FF40-BA45-9207201DBFEA}" type="pres">
      <dgm:prSet presAssocID="{E764CD87-327D-41EC-9BEB-39E72AC2C952}" presName="horz1" presStyleCnt="0"/>
      <dgm:spPr/>
    </dgm:pt>
    <dgm:pt modelId="{0DF07E21-4AE4-BB4B-A877-A06872F5757E}" type="pres">
      <dgm:prSet presAssocID="{E764CD87-327D-41EC-9BEB-39E72AC2C952}" presName="tx1" presStyleLbl="revTx" presStyleIdx="0" presStyleCnt="4"/>
      <dgm:spPr/>
    </dgm:pt>
    <dgm:pt modelId="{6D05DF50-3887-CB4F-BEBC-4BC7D0E30C2F}" type="pres">
      <dgm:prSet presAssocID="{E764CD87-327D-41EC-9BEB-39E72AC2C952}" presName="vert1" presStyleCnt="0"/>
      <dgm:spPr/>
    </dgm:pt>
    <dgm:pt modelId="{1FE2AF35-3087-8441-8E49-9FCA63D217CC}" type="pres">
      <dgm:prSet presAssocID="{A2D9B62B-DD0F-4454-A740-E53736823D84}" presName="thickLine" presStyleLbl="alignNode1" presStyleIdx="1" presStyleCnt="4"/>
      <dgm:spPr/>
    </dgm:pt>
    <dgm:pt modelId="{0697E867-0FA6-7B48-9585-DC6D210D9A3E}" type="pres">
      <dgm:prSet presAssocID="{A2D9B62B-DD0F-4454-A740-E53736823D84}" presName="horz1" presStyleCnt="0"/>
      <dgm:spPr/>
    </dgm:pt>
    <dgm:pt modelId="{8A5C45AE-AD34-CC46-9493-9F6EB3A9732C}" type="pres">
      <dgm:prSet presAssocID="{A2D9B62B-DD0F-4454-A740-E53736823D84}" presName="tx1" presStyleLbl="revTx" presStyleIdx="1" presStyleCnt="4"/>
      <dgm:spPr/>
    </dgm:pt>
    <dgm:pt modelId="{7A64315E-78C2-2D49-B7B4-345C65E7FAF1}" type="pres">
      <dgm:prSet presAssocID="{A2D9B62B-DD0F-4454-A740-E53736823D84}" presName="vert1" presStyleCnt="0"/>
      <dgm:spPr/>
    </dgm:pt>
    <dgm:pt modelId="{19FC21CC-9E2E-8143-AEFE-4E9A33AC32B4}" type="pres">
      <dgm:prSet presAssocID="{D6640688-B0E6-4919-9A68-BC4F9A5D18A2}" presName="thickLine" presStyleLbl="alignNode1" presStyleIdx="2" presStyleCnt="4"/>
      <dgm:spPr/>
    </dgm:pt>
    <dgm:pt modelId="{03884402-3471-8648-AD0E-3B9C554F0CAA}" type="pres">
      <dgm:prSet presAssocID="{D6640688-B0E6-4919-9A68-BC4F9A5D18A2}" presName="horz1" presStyleCnt="0"/>
      <dgm:spPr/>
    </dgm:pt>
    <dgm:pt modelId="{5497A7DF-60C2-6F47-9A2A-E6CC8F528BD8}" type="pres">
      <dgm:prSet presAssocID="{D6640688-B0E6-4919-9A68-BC4F9A5D18A2}" presName="tx1" presStyleLbl="revTx" presStyleIdx="2" presStyleCnt="4"/>
      <dgm:spPr/>
    </dgm:pt>
    <dgm:pt modelId="{9D36CDC8-596F-8A48-8080-42CC0A2CC522}" type="pres">
      <dgm:prSet presAssocID="{D6640688-B0E6-4919-9A68-BC4F9A5D18A2}" presName="vert1" presStyleCnt="0"/>
      <dgm:spPr/>
    </dgm:pt>
    <dgm:pt modelId="{886F94EA-F387-5E42-9CB2-5F8FF4C00633}" type="pres">
      <dgm:prSet presAssocID="{6921E269-B1C4-4F86-82A9-A3CE13DEA37C}" presName="thickLine" presStyleLbl="alignNode1" presStyleIdx="3" presStyleCnt="4"/>
      <dgm:spPr/>
    </dgm:pt>
    <dgm:pt modelId="{E8BD6F05-9163-3C4A-ADB4-24990226501D}" type="pres">
      <dgm:prSet presAssocID="{6921E269-B1C4-4F86-82A9-A3CE13DEA37C}" presName="horz1" presStyleCnt="0"/>
      <dgm:spPr/>
    </dgm:pt>
    <dgm:pt modelId="{7F8D8B21-E003-FA4F-848C-C514859970A1}" type="pres">
      <dgm:prSet presAssocID="{6921E269-B1C4-4F86-82A9-A3CE13DEA37C}" presName="tx1" presStyleLbl="revTx" presStyleIdx="3" presStyleCnt="4"/>
      <dgm:spPr/>
    </dgm:pt>
    <dgm:pt modelId="{A3C168B2-B335-3A4B-9A82-0246D72BD760}" type="pres">
      <dgm:prSet presAssocID="{6921E269-B1C4-4F86-82A9-A3CE13DEA37C}" presName="vert1" presStyleCnt="0"/>
      <dgm:spPr/>
    </dgm:pt>
  </dgm:ptLst>
  <dgm:cxnLst>
    <dgm:cxn modelId="{82D4E80F-09F8-AB4B-9A05-BB9F5A491239}" type="presOf" srcId="{D6640688-B0E6-4919-9A68-BC4F9A5D18A2}" destId="{5497A7DF-60C2-6F47-9A2A-E6CC8F528BD8}" srcOrd="0" destOrd="0" presId="urn:microsoft.com/office/officeart/2008/layout/LinedList"/>
    <dgm:cxn modelId="{9643284F-D2CD-904F-947F-5BBABB7CD4EC}" type="presOf" srcId="{6921E269-B1C4-4F86-82A9-A3CE13DEA37C}" destId="{7F8D8B21-E003-FA4F-848C-C514859970A1}" srcOrd="0" destOrd="0" presId="urn:microsoft.com/office/officeart/2008/layout/LinedList"/>
    <dgm:cxn modelId="{8C964D63-D8BA-44C5-884D-4C3830B0819A}" srcId="{ED4C9C48-9B04-491E-9F4E-711BC158AA71}" destId="{D6640688-B0E6-4919-9A68-BC4F9A5D18A2}" srcOrd="2" destOrd="0" parTransId="{13A00CB1-E835-4C25-97C5-405ABB6FF612}" sibTransId="{59B208EB-E4AE-4C33-8CEF-F07E4CED0768}"/>
    <dgm:cxn modelId="{9DE5C463-3AEF-744C-B3B5-E0903FB43AB5}" type="presOf" srcId="{E764CD87-327D-41EC-9BEB-39E72AC2C952}" destId="{0DF07E21-4AE4-BB4B-A877-A06872F5757E}" srcOrd="0" destOrd="0" presId="urn:microsoft.com/office/officeart/2008/layout/LinedList"/>
    <dgm:cxn modelId="{7C520565-A36A-417A-9561-BC135BC2C8AA}" srcId="{ED4C9C48-9B04-491E-9F4E-711BC158AA71}" destId="{E764CD87-327D-41EC-9BEB-39E72AC2C952}" srcOrd="0" destOrd="0" parTransId="{00D5228E-AED9-4792-831C-D6A2DE636D87}" sibTransId="{714866D3-E574-4D4E-95C7-3F100A887537}"/>
    <dgm:cxn modelId="{78314665-DBB6-6A4D-9F60-551666742BDA}" type="presOf" srcId="{ED4C9C48-9B04-491E-9F4E-711BC158AA71}" destId="{6346379B-647B-6645-88E1-26BC8C322E38}" srcOrd="0" destOrd="0" presId="urn:microsoft.com/office/officeart/2008/layout/LinedList"/>
    <dgm:cxn modelId="{53679798-A107-4FF8-A467-FB886B4ED00A}" srcId="{ED4C9C48-9B04-491E-9F4E-711BC158AA71}" destId="{A2D9B62B-DD0F-4454-A740-E53736823D84}" srcOrd="1" destOrd="0" parTransId="{8F51F5D2-D1E0-4ABB-BD49-FBED625420B6}" sibTransId="{E3E3AFCA-0D8E-4ECD-BEE8-37E33F04B734}"/>
    <dgm:cxn modelId="{D820C1B0-63BE-1442-8AB8-7685824B2477}" type="presOf" srcId="{A2D9B62B-DD0F-4454-A740-E53736823D84}" destId="{8A5C45AE-AD34-CC46-9493-9F6EB3A9732C}" srcOrd="0" destOrd="0" presId="urn:microsoft.com/office/officeart/2008/layout/LinedList"/>
    <dgm:cxn modelId="{AD37ECB3-BFAE-496A-8F5A-9AF22C72D0B1}" srcId="{ED4C9C48-9B04-491E-9F4E-711BC158AA71}" destId="{6921E269-B1C4-4F86-82A9-A3CE13DEA37C}" srcOrd="3" destOrd="0" parTransId="{05ED158D-0D5F-4CBB-B4C2-3EE43251C58D}" sibTransId="{7FD636A6-9B65-4917-9B64-C55EC358DDBC}"/>
    <dgm:cxn modelId="{5D1B6F09-6A4C-2442-86DD-31BD2F9E4212}" type="presParOf" srcId="{6346379B-647B-6645-88E1-26BC8C322E38}" destId="{D5DEA4D0-D44F-8048-8C14-D087D9D1DEB2}" srcOrd="0" destOrd="0" presId="urn:microsoft.com/office/officeart/2008/layout/LinedList"/>
    <dgm:cxn modelId="{504E04E3-9BC9-634A-9F2F-E4AFE5B3F954}" type="presParOf" srcId="{6346379B-647B-6645-88E1-26BC8C322E38}" destId="{D9C8871F-E683-FF40-BA45-9207201DBFEA}" srcOrd="1" destOrd="0" presId="urn:microsoft.com/office/officeart/2008/layout/LinedList"/>
    <dgm:cxn modelId="{E0804A31-F3D2-2B40-AA26-A3AD4EA665DF}" type="presParOf" srcId="{D9C8871F-E683-FF40-BA45-9207201DBFEA}" destId="{0DF07E21-4AE4-BB4B-A877-A06872F5757E}" srcOrd="0" destOrd="0" presId="urn:microsoft.com/office/officeart/2008/layout/LinedList"/>
    <dgm:cxn modelId="{047C5D42-789B-7941-9A54-479C36D0A78E}" type="presParOf" srcId="{D9C8871F-E683-FF40-BA45-9207201DBFEA}" destId="{6D05DF50-3887-CB4F-BEBC-4BC7D0E30C2F}" srcOrd="1" destOrd="0" presId="urn:microsoft.com/office/officeart/2008/layout/LinedList"/>
    <dgm:cxn modelId="{54C797FF-61A9-184E-A0BE-DB9CC2C4BD3D}" type="presParOf" srcId="{6346379B-647B-6645-88E1-26BC8C322E38}" destId="{1FE2AF35-3087-8441-8E49-9FCA63D217CC}" srcOrd="2" destOrd="0" presId="urn:microsoft.com/office/officeart/2008/layout/LinedList"/>
    <dgm:cxn modelId="{1B801EEE-2ACB-6245-ACFF-735F48CE50F9}" type="presParOf" srcId="{6346379B-647B-6645-88E1-26BC8C322E38}" destId="{0697E867-0FA6-7B48-9585-DC6D210D9A3E}" srcOrd="3" destOrd="0" presId="urn:microsoft.com/office/officeart/2008/layout/LinedList"/>
    <dgm:cxn modelId="{F8E90D2F-7F63-AC4F-A42E-8B0310D0F0EE}" type="presParOf" srcId="{0697E867-0FA6-7B48-9585-DC6D210D9A3E}" destId="{8A5C45AE-AD34-CC46-9493-9F6EB3A9732C}" srcOrd="0" destOrd="0" presId="urn:microsoft.com/office/officeart/2008/layout/LinedList"/>
    <dgm:cxn modelId="{823F4FD4-C348-3447-8B7D-B0944912C45A}" type="presParOf" srcId="{0697E867-0FA6-7B48-9585-DC6D210D9A3E}" destId="{7A64315E-78C2-2D49-B7B4-345C65E7FAF1}" srcOrd="1" destOrd="0" presId="urn:microsoft.com/office/officeart/2008/layout/LinedList"/>
    <dgm:cxn modelId="{8643B6F2-F101-8940-9D54-DAA5F6BE6AF1}" type="presParOf" srcId="{6346379B-647B-6645-88E1-26BC8C322E38}" destId="{19FC21CC-9E2E-8143-AEFE-4E9A33AC32B4}" srcOrd="4" destOrd="0" presId="urn:microsoft.com/office/officeart/2008/layout/LinedList"/>
    <dgm:cxn modelId="{72E9AE36-B5FD-D54E-8C90-EFF31D779412}" type="presParOf" srcId="{6346379B-647B-6645-88E1-26BC8C322E38}" destId="{03884402-3471-8648-AD0E-3B9C554F0CAA}" srcOrd="5" destOrd="0" presId="urn:microsoft.com/office/officeart/2008/layout/LinedList"/>
    <dgm:cxn modelId="{9613F0CD-2D6A-6647-9E2D-643F0D24F901}" type="presParOf" srcId="{03884402-3471-8648-AD0E-3B9C554F0CAA}" destId="{5497A7DF-60C2-6F47-9A2A-E6CC8F528BD8}" srcOrd="0" destOrd="0" presId="urn:microsoft.com/office/officeart/2008/layout/LinedList"/>
    <dgm:cxn modelId="{0E30619F-8FBF-D34F-98DB-B50B885BA200}" type="presParOf" srcId="{03884402-3471-8648-AD0E-3B9C554F0CAA}" destId="{9D36CDC8-596F-8A48-8080-42CC0A2CC522}" srcOrd="1" destOrd="0" presId="urn:microsoft.com/office/officeart/2008/layout/LinedList"/>
    <dgm:cxn modelId="{BD5AD5C3-F5BF-C542-BF1F-CBE2005CF829}" type="presParOf" srcId="{6346379B-647B-6645-88E1-26BC8C322E38}" destId="{886F94EA-F387-5E42-9CB2-5F8FF4C00633}" srcOrd="6" destOrd="0" presId="urn:microsoft.com/office/officeart/2008/layout/LinedList"/>
    <dgm:cxn modelId="{6091303C-C68B-C745-AC00-B811A6C0278A}" type="presParOf" srcId="{6346379B-647B-6645-88E1-26BC8C322E38}" destId="{E8BD6F05-9163-3C4A-ADB4-24990226501D}" srcOrd="7" destOrd="0" presId="urn:microsoft.com/office/officeart/2008/layout/LinedList"/>
    <dgm:cxn modelId="{C82B0A46-C499-594D-A69B-245E8CEB5E2C}" type="presParOf" srcId="{E8BD6F05-9163-3C4A-ADB4-24990226501D}" destId="{7F8D8B21-E003-FA4F-848C-C514859970A1}" srcOrd="0" destOrd="0" presId="urn:microsoft.com/office/officeart/2008/layout/LinedList"/>
    <dgm:cxn modelId="{E06FA677-415F-2A41-A61C-27CA64DEA97D}" type="presParOf" srcId="{E8BD6F05-9163-3C4A-ADB4-24990226501D}" destId="{A3C168B2-B335-3A4B-9A82-0246D72BD7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0E73F-1EC1-47B7-A27A-41D9C3EB7CF7}">
      <dsp:nvSpPr>
        <dsp:cNvPr id="0" name=""/>
        <dsp:cNvSpPr/>
      </dsp:nvSpPr>
      <dsp:spPr>
        <a:xfrm>
          <a:off x="707776" y="390035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A28CC-BD06-4C31-AB19-320340D00CE9}">
      <dsp:nvSpPr>
        <dsp:cNvPr id="0" name=""/>
        <dsp:cNvSpPr/>
      </dsp:nvSpPr>
      <dsp:spPr>
        <a:xfrm>
          <a:off x="974707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E931E-B8FF-46D4-9ED6-A6E5367E4D9E}">
      <dsp:nvSpPr>
        <dsp:cNvPr id="0" name=""/>
        <dsp:cNvSpPr/>
      </dsp:nvSpPr>
      <dsp:spPr>
        <a:xfrm>
          <a:off x="307380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Problem Definition</a:t>
          </a:r>
        </a:p>
      </dsp:txBody>
      <dsp:txXfrm>
        <a:off x="307380" y="2032685"/>
        <a:ext cx="2053312" cy="720000"/>
      </dsp:txXfrm>
    </dsp:sp>
    <dsp:sp modelId="{8870E422-9785-4FAA-8DD2-85DEBDC8926D}">
      <dsp:nvSpPr>
        <dsp:cNvPr id="0" name=""/>
        <dsp:cNvSpPr/>
      </dsp:nvSpPr>
      <dsp:spPr>
        <a:xfrm>
          <a:off x="3120418" y="390035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4E441-B023-421A-9E02-FE2110A27875}">
      <dsp:nvSpPr>
        <dsp:cNvPr id="0" name=""/>
        <dsp:cNvSpPr/>
      </dsp:nvSpPr>
      <dsp:spPr>
        <a:xfrm>
          <a:off x="3387349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B763E-9B6F-4B29-B0FD-57EDFD3E02EE}">
      <dsp:nvSpPr>
        <dsp:cNvPr id="0" name=""/>
        <dsp:cNvSpPr/>
      </dsp:nvSpPr>
      <dsp:spPr>
        <a:xfrm>
          <a:off x="2720022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Analysis Focus Areas</a:t>
          </a:r>
        </a:p>
      </dsp:txBody>
      <dsp:txXfrm>
        <a:off x="2720022" y="2032685"/>
        <a:ext cx="2053312" cy="720000"/>
      </dsp:txXfrm>
    </dsp:sp>
    <dsp:sp modelId="{E1FC5B8B-953E-4401-B4BA-DF0E13A9D842}">
      <dsp:nvSpPr>
        <dsp:cNvPr id="0" name=""/>
        <dsp:cNvSpPr/>
      </dsp:nvSpPr>
      <dsp:spPr>
        <a:xfrm>
          <a:off x="5533060" y="390035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4C5F3-1981-415A-BD73-F912DCEAA80F}">
      <dsp:nvSpPr>
        <dsp:cNvPr id="0" name=""/>
        <dsp:cNvSpPr/>
      </dsp:nvSpPr>
      <dsp:spPr>
        <a:xfrm>
          <a:off x="5799991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69968-CF96-401B-AC49-5CCCC8F411B2}">
      <dsp:nvSpPr>
        <dsp:cNvPr id="0" name=""/>
        <dsp:cNvSpPr/>
      </dsp:nvSpPr>
      <dsp:spPr>
        <a:xfrm>
          <a:off x="5132664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Key Facts &amp; Figures </a:t>
          </a:r>
        </a:p>
      </dsp:txBody>
      <dsp:txXfrm>
        <a:off x="5132664" y="2032685"/>
        <a:ext cx="2053312" cy="720000"/>
      </dsp:txXfrm>
    </dsp:sp>
    <dsp:sp modelId="{1B99EBE5-7ED7-4CA6-B104-A38540510721}">
      <dsp:nvSpPr>
        <dsp:cNvPr id="0" name=""/>
        <dsp:cNvSpPr/>
      </dsp:nvSpPr>
      <dsp:spPr>
        <a:xfrm>
          <a:off x="7945702" y="390035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561F9-C7B7-4141-B978-6E5A5BD520EB}">
      <dsp:nvSpPr>
        <dsp:cNvPr id="0" name=""/>
        <dsp:cNvSpPr/>
      </dsp:nvSpPr>
      <dsp:spPr>
        <a:xfrm>
          <a:off x="8212633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0AD81-E54F-46E9-93E8-A1A913DF490E}">
      <dsp:nvSpPr>
        <dsp:cNvPr id="0" name=""/>
        <dsp:cNvSpPr/>
      </dsp:nvSpPr>
      <dsp:spPr>
        <a:xfrm>
          <a:off x="7545307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Future Recommendations</a:t>
          </a:r>
        </a:p>
      </dsp:txBody>
      <dsp:txXfrm>
        <a:off x="7545307" y="2032685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2C635-B3D8-FB46-8DE5-C238F6C58DDF}">
      <dsp:nvSpPr>
        <dsp:cNvPr id="0" name=""/>
        <dsp:cNvSpPr/>
      </dsp:nvSpPr>
      <dsp:spPr>
        <a:xfrm>
          <a:off x="5471953" y="2387441"/>
          <a:ext cx="2917983" cy="291798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SALES ANALYSIS</a:t>
          </a:r>
        </a:p>
      </dsp:txBody>
      <dsp:txXfrm>
        <a:off x="6058597" y="3070965"/>
        <a:ext cx="1744695" cy="1499903"/>
      </dsp:txXfrm>
    </dsp:sp>
    <dsp:sp modelId="{0D0DDD9D-459E-3549-9A52-0B08690EB9D3}">
      <dsp:nvSpPr>
        <dsp:cNvPr id="0" name=""/>
        <dsp:cNvSpPr/>
      </dsp:nvSpPr>
      <dsp:spPr>
        <a:xfrm>
          <a:off x="3774217" y="1697735"/>
          <a:ext cx="2122170" cy="212217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SENTIMENT ANALYSIS</a:t>
          </a:r>
        </a:p>
      </dsp:txBody>
      <dsp:txXfrm>
        <a:off x="4308480" y="2235227"/>
        <a:ext cx="1053644" cy="1047186"/>
      </dsp:txXfrm>
    </dsp:sp>
    <dsp:sp modelId="{FEFA345D-0EE6-9144-AFB5-452895F59D1B}">
      <dsp:nvSpPr>
        <dsp:cNvPr id="0" name=""/>
        <dsp:cNvSpPr/>
      </dsp:nvSpPr>
      <dsp:spPr>
        <a:xfrm rot="20700000">
          <a:off x="4962849" y="233655"/>
          <a:ext cx="2079293" cy="207929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CUSTOMER SEGMENTS</a:t>
          </a:r>
        </a:p>
      </dsp:txBody>
      <dsp:txXfrm rot="-20700000">
        <a:off x="5418899" y="689705"/>
        <a:ext cx="1167193" cy="1167193"/>
      </dsp:txXfrm>
    </dsp:sp>
    <dsp:sp modelId="{69E16940-5793-724F-A834-92B5035C345F}">
      <dsp:nvSpPr>
        <dsp:cNvPr id="0" name=""/>
        <dsp:cNvSpPr/>
      </dsp:nvSpPr>
      <dsp:spPr>
        <a:xfrm>
          <a:off x="5259970" y="1940040"/>
          <a:ext cx="3735019" cy="3735019"/>
        </a:xfrm>
        <a:prstGeom prst="circularArrow">
          <a:avLst>
            <a:gd name="adj1" fmla="val 4688"/>
            <a:gd name="adj2" fmla="val 299029"/>
            <a:gd name="adj3" fmla="val 2537563"/>
            <a:gd name="adj4" fmla="val 1581592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3B58A-6C8B-744E-B243-B14A8B62D0F1}">
      <dsp:nvSpPr>
        <dsp:cNvPr id="0" name=""/>
        <dsp:cNvSpPr/>
      </dsp:nvSpPr>
      <dsp:spPr>
        <a:xfrm>
          <a:off x="3398385" y="1223411"/>
          <a:ext cx="2713724" cy="271372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4AF98-AFCC-764C-9FD7-416509CDC252}">
      <dsp:nvSpPr>
        <dsp:cNvPr id="0" name=""/>
        <dsp:cNvSpPr/>
      </dsp:nvSpPr>
      <dsp:spPr>
        <a:xfrm>
          <a:off x="4481887" y="-226556"/>
          <a:ext cx="2925941" cy="292594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EA4D0-D44F-8048-8C14-D087D9D1DEB2}">
      <dsp:nvSpPr>
        <dsp:cNvPr id="0" name=""/>
        <dsp:cNvSpPr/>
      </dsp:nvSpPr>
      <dsp:spPr>
        <a:xfrm>
          <a:off x="0" y="0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07E21-4AE4-BB4B-A877-A06872F5757E}">
      <dsp:nvSpPr>
        <dsp:cNvPr id="0" name=""/>
        <dsp:cNvSpPr/>
      </dsp:nvSpPr>
      <dsp:spPr>
        <a:xfrm>
          <a:off x="0" y="0"/>
          <a:ext cx="9905999" cy="885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products are most purchased by specific customer groups?</a:t>
          </a:r>
        </a:p>
      </dsp:txBody>
      <dsp:txXfrm>
        <a:off x="0" y="0"/>
        <a:ext cx="9905999" cy="885428"/>
      </dsp:txXfrm>
    </dsp:sp>
    <dsp:sp modelId="{1FE2AF35-3087-8441-8E49-9FCA63D217CC}">
      <dsp:nvSpPr>
        <dsp:cNvPr id="0" name=""/>
        <dsp:cNvSpPr/>
      </dsp:nvSpPr>
      <dsp:spPr>
        <a:xfrm>
          <a:off x="0" y="885428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C45AE-AD34-CC46-9493-9F6EB3A9732C}">
      <dsp:nvSpPr>
        <dsp:cNvPr id="0" name=""/>
        <dsp:cNvSpPr/>
      </dsp:nvSpPr>
      <dsp:spPr>
        <a:xfrm>
          <a:off x="0" y="885428"/>
          <a:ext cx="9905999" cy="885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Is there a particular product which received negative review?</a:t>
          </a:r>
        </a:p>
      </dsp:txBody>
      <dsp:txXfrm>
        <a:off x="0" y="885428"/>
        <a:ext cx="9905999" cy="885428"/>
      </dsp:txXfrm>
    </dsp:sp>
    <dsp:sp modelId="{19FC21CC-9E2E-8143-AEFE-4E9A33AC32B4}">
      <dsp:nvSpPr>
        <dsp:cNvPr id="0" name=""/>
        <dsp:cNvSpPr/>
      </dsp:nvSpPr>
      <dsp:spPr>
        <a:xfrm>
          <a:off x="0" y="1770856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7A7DF-60C2-6F47-9A2A-E6CC8F528BD8}">
      <dsp:nvSpPr>
        <dsp:cNvPr id="0" name=""/>
        <dsp:cNvSpPr/>
      </dsp:nvSpPr>
      <dsp:spPr>
        <a:xfrm>
          <a:off x="0" y="1770857"/>
          <a:ext cx="9905999" cy="885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Negative review comes more from certain customer group?</a:t>
          </a:r>
        </a:p>
      </dsp:txBody>
      <dsp:txXfrm>
        <a:off x="0" y="1770857"/>
        <a:ext cx="9905999" cy="885428"/>
      </dsp:txXfrm>
    </dsp:sp>
    <dsp:sp modelId="{886F94EA-F387-5E42-9CB2-5F8FF4C00633}">
      <dsp:nvSpPr>
        <dsp:cNvPr id="0" name=""/>
        <dsp:cNvSpPr/>
      </dsp:nvSpPr>
      <dsp:spPr>
        <a:xfrm>
          <a:off x="0" y="2656285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D8B21-E003-FA4F-848C-C514859970A1}">
      <dsp:nvSpPr>
        <dsp:cNvPr id="0" name=""/>
        <dsp:cNvSpPr/>
      </dsp:nvSpPr>
      <dsp:spPr>
        <a:xfrm>
          <a:off x="0" y="2656285"/>
          <a:ext cx="9905999" cy="885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How does our sales evolve over the last year? </a:t>
          </a:r>
        </a:p>
      </dsp:txBody>
      <dsp:txXfrm>
        <a:off x="0" y="2656285"/>
        <a:ext cx="9905999" cy="885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03D68-5467-F5E3-C2EC-76013D48B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GB" sz="4700" b="1" kern="0" cap="all" spc="70">
                <a:effectLst/>
                <a:latin typeface="Georgia" panose="02040502050405020303" pitchFamily="18" charset="0"/>
                <a:ea typeface="FZShuTi"/>
                <a:cs typeface="Times New Roman" panose="02020603050405020304" pitchFamily="18" charset="0"/>
              </a:rPr>
              <a:t>predicting future outcomes</a:t>
            </a:r>
            <a:br>
              <a:rPr lang="en-SG" sz="4700" b="1" kern="0" cap="all" spc="70">
                <a:effectLst/>
                <a:latin typeface="Georgia" panose="02040502050405020303" pitchFamily="18" charset="0"/>
                <a:ea typeface="FZShuTi"/>
                <a:cs typeface="Times New Roman" panose="02020603050405020304" pitchFamily="18" charset="0"/>
              </a:rPr>
            </a:br>
            <a:endParaRPr lang="en-US" sz="47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B507D-C6AA-FCD6-A37B-F46B4ECC0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sz="2400"/>
              <a:t>Tuna tuncay</a:t>
            </a:r>
          </a:p>
          <a:p>
            <a:r>
              <a:rPr lang="en-US" sz="2400"/>
              <a:t>Lse data analytics career accelerator</a:t>
            </a:r>
          </a:p>
          <a:p>
            <a:r>
              <a:rPr lang="en-US" sz="2400"/>
              <a:t>Spring 2022 cohort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5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76B7-42F1-9E01-E690-A9E1DC88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Key facts- sales analysis</a:t>
            </a:r>
          </a:p>
        </p:txBody>
      </p:sp>
      <p:sp>
        <p:nvSpPr>
          <p:cNvPr id="16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8522586-4A72-A9DF-E978-6B1365EF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184488"/>
            <a:ext cx="2974328" cy="248356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A9EAD55-5A7F-3DCC-3FFB-A790F5677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042" y="2184488"/>
            <a:ext cx="2974328" cy="2483563"/>
          </a:xfrm>
          <a:prstGeom prst="rect">
            <a:avLst/>
          </a:prstGeom>
        </p:spPr>
      </p:pic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282D6089-77BD-8558-1148-4848A7C29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North America and Europe sales are key for global success.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327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9F41CA-9993-CA15-726F-5D9FD3C1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Key facts- sales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678D-3EB1-BE41-B25F-35C8FBF9F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Prediction of global sales is possible with Europe and North America sales input</a:t>
            </a:r>
          </a:p>
          <a:p>
            <a:r>
              <a:rPr lang="en-US" sz="1400">
                <a:solidFill>
                  <a:srgbClr val="FFFFFF"/>
                </a:solidFill>
              </a:rPr>
              <a:t>Graph show the accuracy of prediction vs actual. We should expect straight linear diagonal line for perfect prediction.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2A726CB-6464-682C-537F-3C349E7B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30" y="643467"/>
            <a:ext cx="666654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4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6106-ED71-C2C5-31F5-2861BADB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discussion points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EF2681-23FA-C082-F5CE-D844C1F567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857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image of hands applauding">
            <a:extLst>
              <a:ext uri="{FF2B5EF4-FFF2-40B4-BE49-F238E27FC236}">
                <a16:creationId xmlns:a16="http://schemas.microsoft.com/office/drawing/2014/main" id="{0033B738-7385-3058-CC3F-82B66073E2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6" r="6524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71B14-A8BF-AED6-038F-31E282DB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THANK YOU FOR LISTENING. </a:t>
            </a:r>
          </a:p>
          <a:p>
            <a:pPr marL="0" indent="0">
              <a:buNone/>
            </a:pPr>
            <a:r>
              <a:rPr lang="en-US" sz="180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8522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3325-C582-24FB-F067-366A303D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F6AA22-D6B5-2BE2-7CBB-63B28A073F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305424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068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5ACC4C-F3ED-5D42-B3C4-52B62942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PROBLEM DEFINITION</a:t>
            </a:r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F5FA1A1C-CDE0-31A3-CDAC-AF8779D67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13" r="29165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7C68-E980-FDE8-D57B-487DA17E6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HOW TO INCREASE </a:t>
            </a:r>
          </a:p>
          <a:p>
            <a:pPr marL="0" indent="0">
              <a:buNone/>
            </a:pPr>
            <a:r>
              <a:rPr lang="en-US"/>
              <a:t>OUR SALES?</a:t>
            </a:r>
          </a:p>
        </p:txBody>
      </p:sp>
    </p:spTree>
    <p:extLst>
      <p:ext uri="{BB962C8B-B14F-4D97-AF65-F5344CB8AC3E}">
        <p14:creationId xmlns:p14="http://schemas.microsoft.com/office/powerpoint/2010/main" val="13356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F88D-A6E1-5461-A5A4-C0909E3D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FOCUS AREAS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C14CD8-C966-C393-30C6-8E8A3CFC46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71153"/>
              </p:ext>
            </p:extLst>
          </p:nvPr>
        </p:nvGraphicFramePr>
        <p:xfrm>
          <a:off x="0" y="1353647"/>
          <a:ext cx="11474450" cy="530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723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ADBF3-9D76-5F84-BC9A-AE520B11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KEY FACTS - WHO ARE OUR CUSTOMERS?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358A-87BB-6510-D3A7-8D9DE9787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Grouped customers based on their earning and spending.</a:t>
            </a:r>
          </a:p>
          <a:p>
            <a:r>
              <a:rPr lang="en-US" sz="2000"/>
              <a:t>Largest customer group is average earner and spenders.</a:t>
            </a:r>
          </a:p>
          <a:p>
            <a:r>
              <a:rPr lang="en-US" sz="2000"/>
              <a:t>Each customer group have their most purchased products.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5453189-93EB-66B6-AED1-89146EEB1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220271"/>
              </p:ext>
            </p:extLst>
          </p:nvPr>
        </p:nvGraphicFramePr>
        <p:xfrm>
          <a:off x="6096000" y="1447804"/>
          <a:ext cx="5456280" cy="393744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51764">
                  <a:extLst>
                    <a:ext uri="{9D8B030D-6E8A-4147-A177-3AD203B41FA5}">
                      <a16:colId xmlns:a16="http://schemas.microsoft.com/office/drawing/2014/main" val="4134709109"/>
                    </a:ext>
                  </a:extLst>
                </a:gridCol>
                <a:gridCol w="2304516">
                  <a:extLst>
                    <a:ext uri="{9D8B030D-6E8A-4147-A177-3AD203B41FA5}">
                      <a16:colId xmlns:a16="http://schemas.microsoft.com/office/drawing/2014/main" val="636466724"/>
                    </a:ext>
                  </a:extLst>
                </a:gridCol>
              </a:tblGrid>
              <a:tr h="977784">
                <a:tc>
                  <a:txBody>
                    <a:bodyPr/>
                    <a:lstStyle/>
                    <a:p>
                      <a:r>
                        <a:rPr lang="en-US" sz="2300" b="1" cap="none" spc="0">
                          <a:solidFill>
                            <a:schemeClr val="tx1"/>
                          </a:solidFill>
                        </a:rPr>
                        <a:t>Customer Segment</a:t>
                      </a:r>
                    </a:p>
                  </a:txBody>
                  <a:tcPr marL="92078" marR="131540" marT="26308" marB="19731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1" cap="none" spc="0">
                          <a:solidFill>
                            <a:schemeClr val="tx1"/>
                          </a:solidFill>
                        </a:rPr>
                        <a:t>Segment Size (%)</a:t>
                      </a:r>
                    </a:p>
                  </a:txBody>
                  <a:tcPr marL="92078" marR="131540" marT="26308" marB="19731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110317"/>
                  </a:ext>
                </a:extLst>
              </a:tr>
              <a:tr h="802397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Average Earner &amp; Average Spender</a:t>
                      </a:r>
                    </a:p>
                  </a:txBody>
                  <a:tcPr marL="92078" marR="131540" marT="26308" marB="197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38.7%</a:t>
                      </a:r>
                    </a:p>
                  </a:txBody>
                  <a:tcPr marL="92078" marR="131540" marT="26308" marB="197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182569"/>
                  </a:ext>
                </a:extLst>
              </a:tr>
              <a:tr h="539316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High Earner &amp; High Spender</a:t>
                      </a:r>
                    </a:p>
                  </a:txBody>
                  <a:tcPr marL="92078" marR="131540" marT="26308" marB="197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17.8%</a:t>
                      </a:r>
                    </a:p>
                  </a:txBody>
                  <a:tcPr marL="92078" marR="131540" marT="26308" marB="197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198425"/>
                  </a:ext>
                </a:extLst>
              </a:tr>
              <a:tr h="539316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Low Earner &amp; High Spender</a:t>
                      </a:r>
                    </a:p>
                  </a:txBody>
                  <a:tcPr marL="92078" marR="131540" marT="26308" marB="197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13.5%</a:t>
                      </a:r>
                    </a:p>
                  </a:txBody>
                  <a:tcPr marL="92078" marR="131540" marT="26308" marB="197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301802"/>
                  </a:ext>
                </a:extLst>
              </a:tr>
              <a:tr h="539316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High Earner &amp; Low Spender</a:t>
                      </a:r>
                    </a:p>
                  </a:txBody>
                  <a:tcPr marL="92078" marR="131540" marT="26308" marB="197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16.5%</a:t>
                      </a:r>
                    </a:p>
                  </a:txBody>
                  <a:tcPr marL="92078" marR="131540" marT="26308" marB="197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268924"/>
                  </a:ext>
                </a:extLst>
              </a:tr>
              <a:tr h="539316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Low Earner &amp; Low Spender</a:t>
                      </a:r>
                    </a:p>
                  </a:txBody>
                  <a:tcPr marL="92078" marR="131540" marT="26308" marB="197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13.5%</a:t>
                      </a:r>
                    </a:p>
                  </a:txBody>
                  <a:tcPr marL="92078" marR="131540" marT="26308" marB="197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567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95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00DC7-9CF2-5CFD-33D2-8CFC71CE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Key Facts -  WHAT DO CUSTOMER THINK ABOUT OUR PRODUCTS?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1AFA8-51CF-4036-38C8-A981E93CB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Based on received reviews: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C1D9E28-BBC7-0A9E-11E6-C4A988A8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501861"/>
            <a:ext cx="6844045" cy="38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26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00DC7-9CF2-5CFD-33D2-8CFC71CE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Key Facts -  WHAT DO CUSTOMER THINK ABOUT OUR PRODUCTS?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1AFA8-51CF-4036-38C8-A981E93CB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Based on received summary: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45F205-7084-A521-FC77-E67B807AF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93305"/>
            <a:ext cx="6844045" cy="38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1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00DC7-9CF2-5CFD-33D2-8CFC71CE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Key Facts -  WHAT DO CUSTOMER THINK ABOUT OUR PRODUCTS?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1AFA8-51CF-4036-38C8-A981E93CB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Any bad comments?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991FCB-4124-A3A7-BCED-DC44B260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00346"/>
            <a:ext cx="6844045" cy="525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6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00DC7-9CF2-5CFD-33D2-8CFC71CE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Key Facts -  WHAT DO CUSTOMER THINK ABOUT OUR PRODUCTS?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1AFA8-51CF-4036-38C8-A981E93CB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Any bad comments?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E04EAFA1-0329-CCB0-52FC-2FC07430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881" y="643467"/>
            <a:ext cx="4021839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16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43</TotalTime>
  <Words>282</Words>
  <Application>Microsoft Macintosh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Georgia</vt:lpstr>
      <vt:lpstr>Tw Cen MT</vt:lpstr>
      <vt:lpstr>Circuit</vt:lpstr>
      <vt:lpstr>predicting future outcomes </vt:lpstr>
      <vt:lpstr>Outline</vt:lpstr>
      <vt:lpstr>PROBLEM DEFINITION</vt:lpstr>
      <vt:lpstr>ANALYSIS FOCUS AREAS</vt:lpstr>
      <vt:lpstr>KEY FACTS - WHO ARE OUR CUSTOMERS?</vt:lpstr>
      <vt:lpstr>Key Facts -  WHAT DO CUSTOMER THINK ABOUT OUR PRODUCTS? </vt:lpstr>
      <vt:lpstr>Key Facts -  WHAT DO CUSTOMER THINK ABOUT OUR PRODUCTS? </vt:lpstr>
      <vt:lpstr>Key Facts -  WHAT DO CUSTOMER THINK ABOUT OUR PRODUCTS? </vt:lpstr>
      <vt:lpstr>Key Facts -  WHAT DO CUSTOMER THINK ABOUT OUR PRODUCTS? </vt:lpstr>
      <vt:lpstr>Key facts- sales analysis</vt:lpstr>
      <vt:lpstr>Key facts- sales analysis</vt:lpstr>
      <vt:lpstr>FUTURE discussion 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future outcomes </dc:title>
  <dc:creator>Tuna TUNCAY (ETIMADEN ASIA PACIFIC)</dc:creator>
  <cp:lastModifiedBy>Tuna TUNCAY (ETIMADEN ASIA PACIFIC)</cp:lastModifiedBy>
  <cp:revision>3</cp:revision>
  <dcterms:created xsi:type="dcterms:W3CDTF">2022-09-09T06:52:05Z</dcterms:created>
  <dcterms:modified xsi:type="dcterms:W3CDTF">2022-09-09T07:35:55Z</dcterms:modified>
</cp:coreProperties>
</file>